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69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335717fd5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335717fd5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6fdb404f0a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6fdb404f0a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Logo 46 Años versión rojo.-09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69750" y="1400800"/>
            <a:ext cx="7102500" cy="18311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926550" y="3698625"/>
            <a:ext cx="58803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>
                <a:solidFill>
                  <a:srgbClr val="FF0000"/>
                </a:solidFill>
              </a:rPr>
              <a:t>TÍTULO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>
                <a:solidFill>
                  <a:schemeClr val="dk2"/>
                </a:solidFill>
              </a:rPr>
              <a:t>SUBTÍTULO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2">
            <a:extLst>
              <a:ext uri="{FF2B5EF4-FFF2-40B4-BE49-F238E27FC236}">
                <a16:creationId xmlns:a16="http://schemas.microsoft.com/office/drawing/2014/main" id="{2C3B969A-BE3F-B71F-BAF2-8BFBA46E2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0444" y="1152475"/>
            <a:ext cx="8251855" cy="3416400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65558DC4-A335-E4E3-A030-9FA190A68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444" y="445025"/>
            <a:ext cx="8251855" cy="572700"/>
          </a:xfrm>
        </p:spPr>
        <p:txBody>
          <a:bodyPr>
            <a:normAutofit fontScale="90000"/>
          </a:bodyPr>
          <a:lstStyle/>
          <a:p>
            <a:endParaRPr lang="es-C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Presentación en pantalla (16:9)</PresentationFormat>
  <Paragraphs>2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Diana Carolina Ortíz Ortíz</cp:lastModifiedBy>
  <cp:revision>1</cp:revision>
  <dcterms:modified xsi:type="dcterms:W3CDTF">2025-11-06T21:23:04Z</dcterms:modified>
</cp:coreProperties>
</file>